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852610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79999" y="2529863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45487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небольшой дождь, днем временами дождь, гроза. Ветер северо-западный 9-14 м/с. Температура воздуха ночью 8-10, днем 13-15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небольшой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9190" y="340598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29512</TotalTime>
  <Words>580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4227</cp:revision>
  <cp:lastPrinted>2021-10-15T03:50:29Z</cp:lastPrinted>
  <dcterms:created xsi:type="dcterms:W3CDTF">2018-03-27T06:03:00Z</dcterms:created>
  <dcterms:modified xsi:type="dcterms:W3CDTF">2026-04-20T06:54:10Z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